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Montserrat SemiBold" panose="020B0604020202020204" charset="-52"/>
      <p:regular r:id="rId15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4l6p1ompFY6hHJBh5o0gOm8IG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0c7933e6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g230c7933e6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30c7933e62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30c7933e6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0c7933e62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230c7933e62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0c7933e6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g230c7933e6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0c7933e6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230c7933e6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0c7933e62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230c7933e62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0c7933e6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230c7933e6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0c7933e62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230c7933e62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0c7933e6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230c7933e6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0c7933e62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30c7933e6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0c7933e62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230c7933e62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ispf.gov.ua/diyalnist/monitoring-zahodiv-vgoi-perelik-profesij-utos-utog/e-konkurs-2023/n-p-akt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25513" y="467789"/>
            <a:ext cx="4312858" cy="600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 flipH="1">
            <a:off x="2545110" y="-212186"/>
            <a:ext cx="4174117" cy="459848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5343994" y="4031752"/>
            <a:ext cx="6108600" cy="89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3200"/>
              <a:buFont typeface="Montserrat"/>
              <a:buNone/>
            </a:pPr>
            <a:r>
              <a:rPr lang="uk-UA" sz="29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Фінансова підтримка громадських об’єднань для надання соціальних послуг особам з інвалідністю</a:t>
            </a:r>
            <a:endParaRPr sz="2900" b="1" dirty="0">
              <a:solidFill>
                <a:schemeClr val="accent6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92840" y="506320"/>
            <a:ext cx="1611660" cy="117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0488" y="4405205"/>
            <a:ext cx="2961239" cy="138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7846" y="5847603"/>
            <a:ext cx="7414748" cy="56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8">
            <a:alphaModFix amt="85000"/>
          </a:blip>
          <a:srcRect/>
          <a:stretch/>
        </p:blipFill>
        <p:spPr>
          <a:xfrm>
            <a:off x="3342978" y="749118"/>
            <a:ext cx="2446295" cy="22114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882164" y="1370090"/>
            <a:ext cx="1367922" cy="119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15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25 квітня</a:t>
            </a:r>
            <a:endParaRPr sz="15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15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Київ, </a:t>
            </a:r>
            <a:endParaRPr sz="15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15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Україна</a:t>
            </a:r>
            <a:endParaRPr sz="15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30c7933e62_0_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30c7933e62_0_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354" y="0"/>
            <a:ext cx="1119789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230c7933e62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30c7933e62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0"/>
            <a:ext cx="1186018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30c7933e62_0_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0574" y="1897934"/>
            <a:ext cx="2904532" cy="404623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30c7933e62_0_190"/>
          <p:cNvSpPr txBox="1">
            <a:spLocks noGrp="1"/>
          </p:cNvSpPr>
          <p:nvPr>
            <p:ph type="title"/>
          </p:nvPr>
        </p:nvSpPr>
        <p:spPr>
          <a:xfrm>
            <a:off x="1294943" y="506320"/>
            <a:ext cx="6721800" cy="153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B135"/>
              </a:buClr>
              <a:buSzPts val="2800"/>
            </a:pP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Законодавча база, яку потрібно знати для складання кошторису витрат</a:t>
            </a:r>
            <a:r>
              <a:rPr lang="uk-UA" sz="22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Розміщено на сайті Фонду в рубриці </a:t>
            </a:r>
            <a:br>
              <a:rPr lang="uk-UA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-UA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Конкурс проектів-Електронний конкурс 2023-Нормативно-правові акти </a:t>
            </a:r>
            <a:br>
              <a:rPr lang="uk-UA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</a:t>
            </a:r>
            <a:r>
              <a:rPr lang="en-U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://</a:t>
            </a:r>
            <a:r>
              <a:rPr lang="en-US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www.ispf.gov.ua/diyalnist/monitoring-zahodiv-vgoi-perelik-profesij-utos-utog/e-konkurs-2023/n-p-akti</a:t>
            </a:r>
            <a:r>
              <a:rPr lang="uk-UA" sz="1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g230c7933e62_0_1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92900" y="506320"/>
            <a:ext cx="1611600" cy="1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30c7933e62_0_1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30c7933e62_0_1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5525" y="5788725"/>
            <a:ext cx="115824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30c7933e62_0_190"/>
          <p:cNvPicPr preferRelativeResize="0"/>
          <p:nvPr/>
        </p:nvPicPr>
        <p:blipFill rotWithShape="1">
          <a:blip r:embed="rId8">
            <a:alphaModFix/>
          </a:blip>
          <a:srcRect l="10473" t="8654" r="11192" b="32018"/>
          <a:stretch/>
        </p:blipFill>
        <p:spPr>
          <a:xfrm>
            <a:off x="3370283" y="2636487"/>
            <a:ext cx="3192728" cy="3142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230c7933e62_0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30c7933e62_0_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4000" y="29250"/>
            <a:ext cx="7904275" cy="679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230c7933e62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30c7933e62_0_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3350" y="-73100"/>
            <a:ext cx="75666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230c7933e62_0_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30c7933e62_0_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0738" y="38100"/>
            <a:ext cx="7530514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30c7933e62_0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30c7933e62_0_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0225" y="152400"/>
            <a:ext cx="7363427" cy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30c7933e62_0_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30c7933e62_0_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802" y="0"/>
            <a:ext cx="126991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230c7933e62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30c7933e62_0_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422" y="0"/>
            <a:ext cx="1029360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30c7933e62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30c7933e62_0_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41" y="0"/>
            <a:ext cx="1215965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30c7933e62_0_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30c7933e62_0_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883" y="46925"/>
            <a:ext cx="11880240" cy="676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</Words>
  <Application>Microsoft Office PowerPoint</Application>
  <PresentationFormat>Широкий екран</PresentationFormat>
  <Paragraphs>5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Montserrat SemiBold</vt:lpstr>
      <vt:lpstr>Montserrat</vt:lpstr>
      <vt:lpstr>Calibri</vt:lpstr>
      <vt:lpstr>Тема Office</vt:lpstr>
      <vt:lpstr>Фінансова підтримка громадських об’єднань для надання соціальних послуг особам з інвалідністю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Законодавча база, яку потрібно знати для складання кошторису витрат:  Розміщено на сайті Фонду в рубриці  Конкурс проектів-Електронний конкурс 2023-Нормативно-правові акти  https://www.ispf.gov.ua/diyalnist/monitoring-zahodiv-vgoi-perelik-profesij-utos-utog/e-konkurs-2023/n-p-akti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Фінансова підтримка громадських об’єднань для надання соціальних послуг особам з інвалідністю</dc:title>
  <dc:creator>Microsoft Office User</dc:creator>
  <cp:lastModifiedBy>Роденко Ольга Вікторівна</cp:lastModifiedBy>
  <cp:revision>3</cp:revision>
  <dcterms:created xsi:type="dcterms:W3CDTF">2020-09-04T12:14:26Z</dcterms:created>
  <dcterms:modified xsi:type="dcterms:W3CDTF">2023-04-19T14:03:35Z</dcterms:modified>
</cp:coreProperties>
</file>